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autoCompressPictures="0">
  <p:sldMasterIdLst>
    <p:sldMasterId id="2147483661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2" r:id="rId13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63"/>
  </p:normalViewPr>
  <p:slideViewPr>
    <p:cSldViewPr snapToGrid="0" snapToObjects="1">
      <p:cViewPr varScale="1">
        <p:scale>
          <a:sx n="117" d="100"/>
          <a:sy n="117" d="100"/>
        </p:scale>
        <p:origin x="36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93" name="Google Shape;9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4b1c38d769_0_1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5" name="Google Shape;155;g4b1c38d769_0_137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6" name="Google Shape;156;g4b1c38d769_0_137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58eb4da0d9_0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1" name="Google Shape;161;g58eb4da0d9_0_2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2" name="Google Shape;162;g58eb4da0d9_0_23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56d22b9735_0_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3" name="Google Shape;203;g56d22b9735_0_34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4" name="Google Shape;204;g56d22b9735_0_34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497602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49a64b5986_0_4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g49a64b5986_0_49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g49a64b5986_0_49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56d1d391c2_3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3" name="Google Shape;113;g56d1d391c2_3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Google Shape;114;g56d1d391c2_3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59c24cd20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9" name="Google Shape;119;g59c24cd207_0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0" name="Google Shape;120;g59c24cd207_0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5918b280e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5" name="Google Shape;125;g5918b280ea_0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.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" name="Google Shape;126;g5918b280ea_0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58eb4da0d9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g58eb4da0d9_0_7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.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2" name="Google Shape;132;g58eb4da0d9_0_7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58eb4da0d9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7" name="Google Shape;137;g58eb4da0d9_0_18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.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8" name="Google Shape;138;g58eb4da0d9_0_18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4b1c38d769_0_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3" name="Google Shape;143;g4b1c38d769_0_9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" name="Google Shape;144;g4b1c38d769_0_9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59c24cd207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9" name="Google Shape;149;g59c24cd207_0_5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.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0" name="Google Shape;150;g59c24cd207_0_5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rge quote">
  <p:cSld name="Large quote">
    <p:bg>
      <p:bgPr>
        <a:solidFill>
          <a:srgbClr val="FACB47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body" idx="1"/>
          </p:nvPr>
        </p:nvSpPr>
        <p:spPr>
          <a:xfrm>
            <a:off x="768000" y="2294400"/>
            <a:ext cx="10579255" cy="229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>
              <a:lnSpc>
                <a:spcPct val="103685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4104"/>
              <a:buFont typeface="Noto Sans Symbols"/>
              <a:buNone/>
              <a:defRPr sz="5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2140800" y="3734400"/>
            <a:ext cx="7838341" cy="12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>
              <a:lnSpc>
                <a:spcPct val="233291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8" name="Google Shape;68;p11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2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Google Shape;75;p12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3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4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4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8" name="Google Shape;88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ull image">
  <p:cSld name="full imag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>
            <a:spLocks noGrp="1"/>
          </p:cNvSpPr>
          <p:nvPr>
            <p:ph type="pic" idx="2"/>
          </p:nvPr>
        </p:nvSpPr>
        <p:spPr>
          <a:xfrm>
            <a:off x="0" y="1"/>
            <a:ext cx="12191875" cy="686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40" cy="55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9pPr>
          </a:lstStyle>
          <a:p>
            <a:endParaRPr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34F9180-0612-1C47-91C9-4DC34102900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60368" y="6203732"/>
            <a:ext cx="1092200" cy="5334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6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8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0" name="Google Shape;50;p8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microbit.org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sa/4.0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makecode.microbit.org/#pub:_CX0g2XR8E2vT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5"/>
          <p:cNvSpPr/>
          <p:nvPr/>
        </p:nvSpPr>
        <p:spPr>
          <a:xfrm>
            <a:off x="578589" y="1651028"/>
            <a:ext cx="11134337" cy="3477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 b="1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Digital flashcards </a:t>
            </a:r>
            <a:endParaRPr b="1" dirty="0">
              <a:latin typeface="+mj-lt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b="0" i="0" u="none" strike="noStrike" cap="none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Teacher lesson guide </a:t>
            </a:r>
            <a:endParaRPr sz="6000" b="0" i="0" u="none" strike="noStrike" cap="none" dirty="0">
              <a:solidFill>
                <a:schemeClr val="lt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Lesson 3</a:t>
            </a:r>
            <a:endParaRPr sz="6000" dirty="0">
              <a:solidFill>
                <a:schemeClr val="lt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6" name="Google Shape;96;p15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8933200" y="4664970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5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6268264" y="5387311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5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10484279" y="388269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5"/>
          <p:cNvPicPr preferRelativeResize="0"/>
          <p:nvPr/>
        </p:nvPicPr>
        <p:blipFill rotWithShape="1">
          <a:blip r:embed="rId4">
            <a:alphaModFix amt="5000"/>
          </a:blip>
          <a:srcRect/>
          <a:stretch/>
        </p:blipFill>
        <p:spPr>
          <a:xfrm rot="-1168137">
            <a:off x="3275646" y="4901076"/>
            <a:ext cx="866231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15"/>
          <p:cNvPicPr preferRelativeResize="0"/>
          <p:nvPr/>
        </p:nvPicPr>
        <p:blipFill rotWithShape="1">
          <a:blip r:embed="rId5">
            <a:alphaModFix amt="5000"/>
          </a:blip>
          <a:srcRect/>
          <a:stretch/>
        </p:blipFill>
        <p:spPr>
          <a:xfrm rot="-2090590" flipH="1">
            <a:off x="838950" y="4940120"/>
            <a:ext cx="1033233" cy="6120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15"/>
          <p:cNvPicPr preferRelativeResize="0"/>
          <p:nvPr/>
        </p:nvPicPr>
        <p:blipFill rotWithShape="1">
          <a:blip r:embed="rId6">
            <a:alphaModFix amt="5000"/>
          </a:blip>
          <a:srcRect/>
          <a:stretch/>
        </p:blipFill>
        <p:spPr>
          <a:xfrm rot="1801578">
            <a:off x="5443054" y="666436"/>
            <a:ext cx="830446" cy="6421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5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379877" y="2249455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5"/>
          <p:cNvPicPr preferRelativeResize="0"/>
          <p:nvPr/>
        </p:nvPicPr>
        <p:blipFill rotWithShape="1">
          <a:blip r:embed="rId4">
            <a:alphaModFix amt="5000"/>
          </a:blip>
          <a:srcRect/>
          <a:stretch/>
        </p:blipFill>
        <p:spPr>
          <a:xfrm rot="-1168133">
            <a:off x="1542324" y="271567"/>
            <a:ext cx="866232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8570E76-8000-6946-8E4D-49F719918CF0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7376" y="5486673"/>
            <a:ext cx="2188112" cy="1068613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4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Improving our Digital Flashcards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Discuss how you used the following to improve your digital flashcards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1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evaluation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1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debugging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1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patterns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1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algorithms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5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Learning objectives revisited: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identify solutions to problems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identify and use patterns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use delays in algorithms and programs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7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lvl="0">
              <a:lnSpc>
                <a:spcPct val="106650"/>
              </a:lnSpc>
            </a:pPr>
            <a:r>
              <a:rPr lang="en-GB" sz="4000" b="1" dirty="0"/>
              <a:t>Licensing information:</a:t>
            </a:r>
          </a:p>
          <a:p>
            <a:pPr lvl="0">
              <a:lnSpc>
                <a:spcPct val="106650"/>
              </a:lnSpc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r>
              <a:rPr lang="en-GB" sz="3200" dirty="0"/>
              <a:t>Published by the Micro:bit Educational Foundation </a:t>
            </a:r>
            <a:r>
              <a:rPr lang="en-GB" sz="3200" dirty="0">
                <a:hlinkClick r:id="rId3"/>
              </a:rPr>
              <a:t>microbit.org</a:t>
            </a:r>
            <a:r>
              <a:rPr lang="en-GB" sz="3200" dirty="0"/>
              <a:t> under the following Creative Commons licence:</a:t>
            </a:r>
            <a:br>
              <a:rPr lang="en-GB" sz="3200" dirty="0"/>
            </a:br>
            <a:endParaRPr lang="en-GB" sz="3200" dirty="0"/>
          </a:p>
          <a:p>
            <a:r>
              <a:rPr lang="en-GB" sz="3200" dirty="0"/>
              <a:t>Attribution-</a:t>
            </a:r>
            <a:r>
              <a:rPr lang="en-GB" sz="3200" dirty="0" err="1"/>
              <a:t>ShareAlike</a:t>
            </a:r>
            <a:r>
              <a:rPr lang="en-GB" sz="3200" dirty="0"/>
              <a:t> 4.0 International (CC BY-SA 4.0)</a:t>
            </a:r>
            <a:br>
              <a:rPr lang="en-GB" sz="3200" dirty="0"/>
            </a:br>
            <a:r>
              <a:rPr lang="en-GB" sz="3200" u="sng" dirty="0">
                <a:hlinkClick r:id="rId4"/>
              </a:rPr>
              <a:t>https://creativecommons.org/licenses/by-sa/4.0/</a:t>
            </a:r>
            <a:r>
              <a:rPr lang="en-GB" sz="3200" dirty="0"/>
              <a:t> </a:t>
            </a: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  <p:extLst>
      <p:ext uri="{BB962C8B-B14F-4D97-AF65-F5344CB8AC3E}">
        <p14:creationId xmlns:p14="http://schemas.microsoft.com/office/powerpoint/2010/main" val="2336706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Learning objectives: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identify solutions to problems.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identify and use patterns.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use delays in algorithms and programs.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7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Solving Problems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4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problem did we encounter when using our digital flashcards in the last lesson?</a:t>
            </a:r>
            <a:endParaRPr sz="34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4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445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400"/>
              <a:buFont typeface="Questrial"/>
              <a:buChar char="●"/>
            </a:pPr>
            <a:r>
              <a:rPr lang="en-US" sz="34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Look at the algorithm from lesson 1. Why doesn’t the same problem occur?</a:t>
            </a:r>
            <a:endParaRPr sz="34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4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4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4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 dirty="0">
              <a:solidFill>
                <a:srgbClr val="505555"/>
              </a:solidFill>
              <a:latin typeface="+mj-lt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8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Solving Problems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4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We cannot program a micro:bit to wait for the ‘responder’ to answer. </a:t>
            </a:r>
            <a:endParaRPr sz="34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4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445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400"/>
              <a:buFont typeface="Questrial"/>
              <a:buChar char="●"/>
            </a:pPr>
            <a:r>
              <a:rPr lang="en-US" sz="34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How else could ‘wait’ be used with micro:bit? </a:t>
            </a:r>
            <a:endParaRPr sz="34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4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4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4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 dirty="0">
              <a:solidFill>
                <a:srgbClr val="505555"/>
              </a:solidFill>
              <a:latin typeface="+mj-lt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9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Algorithms with delays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On your LED planner, identify the amount of thinking time the person will have to respond to each image.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1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e.g. </a:t>
            </a:r>
            <a:r>
              <a:rPr lang="en-US" sz="3200" i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wait 2 seconds.</a:t>
            </a: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Will the ‘responder’ need the same amount of thinking time for each image?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0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Patterns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Patterns can be found everywhere: the way we answer the register; the way words are spelt; the way our school day is </a:t>
            </a:r>
            <a:r>
              <a:rPr lang="en-US" sz="3200" dirty="0" err="1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organised</a:t>
            </a: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.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By identifying patterns, we can find ways of solving problems.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Are there any patterns in the amount of thinking time given to each word?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1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Programming with delays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We can debug our programs to add delays to them.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Explore the blocks in the ‘basic’ menu. Which block could be used to delay the program?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How can the length of delay be changed?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Are there any patterns in the numbers used and the length of the delay?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2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Sharing our knowledge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How can delays be added to our programs?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How can we change the length of the delays in our programs?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3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Programming with delays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Debug your program so that thinking time is given after each image is displayed.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02EF823-9944-5947-B4B2-6F850E5CB882}"/>
              </a:ext>
            </a:extLst>
          </p:cNvPr>
          <p:cNvSpPr/>
          <p:nvPr/>
        </p:nvSpPr>
        <p:spPr>
          <a:xfrm>
            <a:off x="1012888" y="5517569"/>
            <a:ext cx="44935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hlinkClick r:id="rId3"/>
              </a:rPr>
              <a:t>https://makecode.microbit.org/#pub:_CX0g2XR8E2vT</a:t>
            </a:r>
            <a:r>
              <a:rPr lang="en-GB" dirty="0"/>
              <a:t>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385</Words>
  <Application>Microsoft Macintosh PowerPoint</Application>
  <PresentationFormat>Widescreen</PresentationFormat>
  <Paragraphs>108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Cabin</vt:lpstr>
      <vt:lpstr>Calibri</vt:lpstr>
      <vt:lpstr>Noto Sans Symbols</vt:lpstr>
      <vt:lpstr>Questrial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Giles Booth</cp:lastModifiedBy>
  <cp:revision>6</cp:revision>
  <dcterms:modified xsi:type="dcterms:W3CDTF">2019-10-24T12:48:57Z</dcterms:modified>
</cp:coreProperties>
</file>