
<file path=[Content_Types].xml><?xml version="1.0" encoding="utf-8"?>
<Types xmlns="http://schemas.openxmlformats.org/package/2006/content-types"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autoCompressPictures="0">
  <p:sldMasterIdLst>
    <p:sldMasterId id="2147483661" r:id="rId1"/>
  </p:sldMasterIdLst>
  <p:notesMasterIdLst>
    <p:notesMasterId r:id="rId8"/>
  </p:notesMasterIdLst>
  <p:sldIdLst>
    <p:sldId id="256" r:id="rId2"/>
    <p:sldId id="257" r:id="rId3"/>
    <p:sldId id="278" r:id="rId4"/>
    <p:sldId id="279" r:id="rId5"/>
    <p:sldId id="280" r:id="rId6"/>
    <p:sldId id="277" r:id="rId7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8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11758030-3F2C-484A-B40E-17ACCCEAF240}">
  <a:tblStyle styleId="{11758030-3F2C-484A-B40E-17ACCCEAF240}" styleName="Table_0">
    <a:wholeTbl>
      <a:tcTxStyle b="off" i="off"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 b="off" i="off"/>
      <a:tcStyle>
        <a:tcBdr/>
      </a:tcStyle>
    </a:band1H>
    <a:band2H>
      <a:tcTxStyle b="off" i="off"/>
      <a:tcStyle>
        <a:tcBdr/>
      </a:tcStyle>
    </a:band2H>
    <a:band1V>
      <a:tcTxStyle b="off" i="off"/>
      <a:tcStyle>
        <a:tcBdr/>
      </a:tcStyle>
    </a:band1V>
    <a:band2V>
      <a:tcTxStyle b="off" i="off"/>
      <a:tcStyle>
        <a:tcBdr/>
      </a:tcStyle>
    </a:band2V>
    <a:lastCol>
      <a:tcTxStyle b="off" i="off"/>
      <a:tcStyle>
        <a:tcBdr/>
      </a:tcStyle>
    </a:lastCol>
    <a:firstCol>
      <a:tcTxStyle b="off" i="off"/>
      <a:tcStyle>
        <a:tcBdr/>
      </a:tcStyle>
    </a:firstCol>
    <a:lastRow>
      <a:tcTxStyle b="off" i="off"/>
      <a:tcStyle>
        <a:tcBdr/>
      </a:tcStyle>
    </a:lastRow>
    <a:seCell>
      <a:tcTxStyle b="off" i="off"/>
      <a:tcStyle>
        <a:tcBdr/>
      </a:tcStyle>
    </a:seCell>
    <a:swCell>
      <a:tcTxStyle b="off" i="off"/>
      <a:tcStyle>
        <a:tcBdr/>
      </a:tcStyle>
    </a:swCell>
    <a:firstRow>
      <a:tcTxStyle b="off" i="off"/>
      <a:tcStyle>
        <a:tcBdr/>
      </a:tcStyle>
    </a:firstRow>
    <a:neCell>
      <a:tcTxStyle b="off" i="off"/>
      <a:tcStyle>
        <a:tcBdr/>
      </a:tcStyle>
    </a:neCell>
    <a:nwCell>
      <a:tcTxStyle b="off" i="off"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63"/>
    <p:restoredTop sz="94694"/>
  </p:normalViewPr>
  <p:slideViewPr>
    <p:cSldViewPr snapToGrid="0" snapToObjects="1">
      <p:cViewPr varScale="1">
        <p:scale>
          <a:sx n="121" d="100"/>
          <a:sy n="121" d="100"/>
        </p:scale>
        <p:origin x="45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:notes"/>
          <p:cNvSpPr txBox="1">
            <a:spLocks noGrp="1"/>
          </p:cNvSpPr>
          <p:nvPr>
            <p:ph type="body" idx="1"/>
          </p:nvPr>
        </p:nvSpPr>
        <p:spPr>
          <a:xfrm>
            <a:off x="992665" y="3228896"/>
            <a:ext cx="7941310" cy="305895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025" tIns="46500" rIns="93025" bIns="465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 dirty="0"/>
          </a:p>
        </p:txBody>
      </p:sp>
      <p:sp>
        <p:nvSpPr>
          <p:cNvPr id="93" name="Google Shape;93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2697163" y="509588"/>
            <a:ext cx="4532312" cy="254952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697163" y="509588"/>
            <a:ext cx="4532312" cy="254952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7" name="Google Shape;107;p2:notes"/>
          <p:cNvSpPr txBox="1">
            <a:spLocks noGrp="1"/>
          </p:cNvSpPr>
          <p:nvPr>
            <p:ph type="body" idx="1"/>
          </p:nvPr>
        </p:nvSpPr>
        <p:spPr>
          <a:xfrm>
            <a:off x="992665" y="3228896"/>
            <a:ext cx="7941300" cy="3059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025" tIns="46500" rIns="93025" bIns="465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 sz="12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8" name="Google Shape;108;p2:notes"/>
          <p:cNvSpPr txBox="1">
            <a:spLocks noGrp="1"/>
          </p:cNvSpPr>
          <p:nvPr>
            <p:ph type="sldNum" idx="12"/>
          </p:nvPr>
        </p:nvSpPr>
        <p:spPr>
          <a:xfrm>
            <a:off x="5622800" y="6456612"/>
            <a:ext cx="4301400" cy="33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025" tIns="46500" rIns="93025" bIns="465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</a:t>
            </a:fld>
            <a:endParaRPr sz="12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697163" y="509588"/>
            <a:ext cx="4532312" cy="254952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7" name="Google Shape;107;p2:notes"/>
          <p:cNvSpPr txBox="1">
            <a:spLocks noGrp="1"/>
          </p:cNvSpPr>
          <p:nvPr>
            <p:ph type="body" idx="1"/>
          </p:nvPr>
        </p:nvSpPr>
        <p:spPr>
          <a:xfrm>
            <a:off x="992665" y="3228896"/>
            <a:ext cx="7941300" cy="3059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025" tIns="46500" rIns="93025" bIns="465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 sz="12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8" name="Google Shape;108;p2:notes"/>
          <p:cNvSpPr txBox="1">
            <a:spLocks noGrp="1"/>
          </p:cNvSpPr>
          <p:nvPr>
            <p:ph type="sldNum" idx="12"/>
          </p:nvPr>
        </p:nvSpPr>
        <p:spPr>
          <a:xfrm>
            <a:off x="5622800" y="6456612"/>
            <a:ext cx="4301400" cy="33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025" tIns="46500" rIns="93025" bIns="465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3</a:t>
            </a:fld>
            <a:endParaRPr sz="12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06000910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697163" y="509588"/>
            <a:ext cx="4532312" cy="254952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7" name="Google Shape;107;p2:notes"/>
          <p:cNvSpPr txBox="1">
            <a:spLocks noGrp="1"/>
          </p:cNvSpPr>
          <p:nvPr>
            <p:ph type="body" idx="1"/>
          </p:nvPr>
        </p:nvSpPr>
        <p:spPr>
          <a:xfrm>
            <a:off x="992665" y="3228896"/>
            <a:ext cx="7941300" cy="3059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025" tIns="46500" rIns="93025" bIns="465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 sz="12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8" name="Google Shape;108;p2:notes"/>
          <p:cNvSpPr txBox="1">
            <a:spLocks noGrp="1"/>
          </p:cNvSpPr>
          <p:nvPr>
            <p:ph type="sldNum" idx="12"/>
          </p:nvPr>
        </p:nvSpPr>
        <p:spPr>
          <a:xfrm>
            <a:off x="5622800" y="6456612"/>
            <a:ext cx="4301400" cy="33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025" tIns="46500" rIns="93025" bIns="465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4</a:t>
            </a:fld>
            <a:endParaRPr sz="12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89303143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697163" y="509588"/>
            <a:ext cx="4532312" cy="254952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7" name="Google Shape;107;p2:notes"/>
          <p:cNvSpPr txBox="1">
            <a:spLocks noGrp="1"/>
          </p:cNvSpPr>
          <p:nvPr>
            <p:ph type="body" idx="1"/>
          </p:nvPr>
        </p:nvSpPr>
        <p:spPr>
          <a:xfrm>
            <a:off x="992665" y="3228896"/>
            <a:ext cx="7941300" cy="3059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025" tIns="46500" rIns="93025" bIns="465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 sz="12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8" name="Google Shape;108;p2:notes"/>
          <p:cNvSpPr txBox="1">
            <a:spLocks noGrp="1"/>
          </p:cNvSpPr>
          <p:nvPr>
            <p:ph type="sldNum" idx="12"/>
          </p:nvPr>
        </p:nvSpPr>
        <p:spPr>
          <a:xfrm>
            <a:off x="5622800" y="6456612"/>
            <a:ext cx="4301400" cy="33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025" tIns="46500" rIns="93025" bIns="465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5</a:t>
            </a:fld>
            <a:endParaRPr sz="12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18946887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g495084b5b7_0_1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2697163" y="509588"/>
            <a:ext cx="4532312" cy="254952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89" name="Google Shape;189;g495084b5b7_0_167:notes"/>
          <p:cNvSpPr txBox="1">
            <a:spLocks noGrp="1"/>
          </p:cNvSpPr>
          <p:nvPr>
            <p:ph type="body" idx="1"/>
          </p:nvPr>
        </p:nvSpPr>
        <p:spPr>
          <a:xfrm>
            <a:off x="992665" y="3228896"/>
            <a:ext cx="7941300" cy="3059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025" tIns="46500" rIns="93025" bIns="46500" anchor="t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0" name="Google Shape;190;g495084b5b7_0_167:notes"/>
          <p:cNvSpPr txBox="1">
            <a:spLocks noGrp="1"/>
          </p:cNvSpPr>
          <p:nvPr>
            <p:ph type="sldNum" idx="12"/>
          </p:nvPr>
        </p:nvSpPr>
        <p:spPr>
          <a:xfrm>
            <a:off x="5622800" y="6456612"/>
            <a:ext cx="4301400" cy="33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3025" tIns="46500" rIns="93025" bIns="46500" anchor="b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6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9012267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Large quote">
  <p:cSld name="Large quote">
    <p:bg>
      <p:bgPr>
        <a:solidFill>
          <a:srgbClr val="00C800"/>
        </a:solidFill>
        <a:effectLst/>
      </p:bgPr>
    </p:bg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2"/>
          <p:cNvSpPr txBox="1">
            <a:spLocks noGrp="1"/>
          </p:cNvSpPr>
          <p:nvPr>
            <p:ph type="body" idx="1"/>
          </p:nvPr>
        </p:nvSpPr>
        <p:spPr>
          <a:xfrm>
            <a:off x="768000" y="2294400"/>
            <a:ext cx="10579255" cy="229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marR="0" lvl="0" indent="-228600" algn="ctr">
              <a:lnSpc>
                <a:spcPct val="103685"/>
              </a:lnSpc>
              <a:spcBef>
                <a:spcPts val="400"/>
              </a:spcBef>
              <a:spcAft>
                <a:spcPts val="0"/>
              </a:spcAft>
              <a:buClr>
                <a:srgbClr val="5EB130"/>
              </a:buClr>
              <a:buSzPts val="4104"/>
              <a:buFont typeface="Noto Sans Symbols"/>
              <a:buNone/>
              <a:defRPr sz="5400" b="0" i="0" u="none" strike="noStrike" cap="none">
                <a:solidFill>
                  <a:schemeClr val="lt1"/>
                </a:solidFill>
                <a:latin typeface="Cabin"/>
                <a:ea typeface="Cabin"/>
                <a:cs typeface="Cabin"/>
                <a:sym typeface="Cabin"/>
              </a:defRPr>
            </a:lvl1pPr>
            <a:lvl2pPr marL="914400" marR="0" lvl="1" indent="-325119" algn="l">
              <a:lnSpc>
                <a:spcPct val="100000"/>
              </a:lnSpc>
              <a:spcBef>
                <a:spcPts val="2100"/>
              </a:spcBef>
              <a:spcAft>
                <a:spcPts val="0"/>
              </a:spcAft>
              <a:buClr>
                <a:srgbClr val="5EB130"/>
              </a:buClr>
              <a:buSzPts val="1520"/>
              <a:buFont typeface="Noto Sans Symbols"/>
              <a:buChar char="▪"/>
              <a:defRPr sz="2000" b="0" i="0" u="none" strike="noStrike" cap="non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marL="1371600" marR="0" lvl="2" indent="-325119" algn="l">
              <a:lnSpc>
                <a:spcPct val="100000"/>
              </a:lnSpc>
              <a:spcBef>
                <a:spcPts val="2100"/>
              </a:spcBef>
              <a:spcAft>
                <a:spcPts val="0"/>
              </a:spcAft>
              <a:buClr>
                <a:srgbClr val="5EB130"/>
              </a:buClr>
              <a:buSzPts val="1520"/>
              <a:buFont typeface="Noto Sans Symbols"/>
              <a:buChar char="▪"/>
              <a:defRPr sz="2000" b="0" i="0" u="none" strike="noStrike" cap="non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marL="1828800" marR="0" lvl="3" indent="-325119" algn="l">
              <a:lnSpc>
                <a:spcPct val="100000"/>
              </a:lnSpc>
              <a:spcBef>
                <a:spcPts val="2100"/>
              </a:spcBef>
              <a:spcAft>
                <a:spcPts val="0"/>
              </a:spcAft>
              <a:buClr>
                <a:srgbClr val="5EB130"/>
              </a:buClr>
              <a:buSzPts val="1520"/>
              <a:buFont typeface="Noto Sans Symbols"/>
              <a:buChar char="▪"/>
              <a:defRPr sz="2000" b="0" i="0" u="none" strike="noStrike" cap="non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marL="2286000" marR="0" lvl="4" indent="-383032" algn="l">
              <a:lnSpc>
                <a:spcPct val="108312"/>
              </a:lnSpc>
              <a:spcBef>
                <a:spcPts val="2100"/>
              </a:spcBef>
              <a:spcAft>
                <a:spcPts val="0"/>
              </a:spcAft>
              <a:buClr>
                <a:schemeClr val="lt2"/>
              </a:buClr>
              <a:buSzPts val="2432"/>
              <a:buFont typeface="Cabin"/>
              <a:buAutoNum type="arabicPeriod"/>
              <a:defRPr sz="3200" b="0" i="0" u="none" strike="noStrike" cap="none">
                <a:solidFill>
                  <a:schemeClr val="lt2"/>
                </a:solidFill>
                <a:latin typeface="Cabin"/>
                <a:ea typeface="Cabin"/>
                <a:cs typeface="Cabin"/>
                <a:sym typeface="Cabin"/>
              </a:defRPr>
            </a:lvl5pPr>
            <a:lvl6pPr marL="2743200" marR="0" lvl="5" indent="-400050" algn="l">
              <a:lnSpc>
                <a:spcPct val="90000"/>
              </a:lnSpc>
              <a:spcBef>
                <a:spcPts val="2100"/>
              </a:spcBef>
              <a:spcAft>
                <a:spcPts val="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6pPr>
            <a:lvl7pPr marL="3200400" marR="0" lvl="6" indent="-400050" algn="l">
              <a:lnSpc>
                <a:spcPct val="90000"/>
              </a:lnSpc>
              <a:spcBef>
                <a:spcPts val="2100"/>
              </a:spcBef>
              <a:spcAft>
                <a:spcPts val="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7pPr>
            <a:lvl8pPr marL="3657600" marR="0" lvl="7" indent="-400050" algn="l">
              <a:lnSpc>
                <a:spcPct val="90000"/>
              </a:lnSpc>
              <a:spcBef>
                <a:spcPts val="2100"/>
              </a:spcBef>
              <a:spcAft>
                <a:spcPts val="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8pPr>
            <a:lvl9pPr marL="4114800" marR="0" lvl="8" indent="-400050" algn="l">
              <a:lnSpc>
                <a:spcPct val="90000"/>
              </a:lnSpc>
              <a:spcBef>
                <a:spcPts val="2100"/>
              </a:spcBef>
              <a:spcAft>
                <a:spcPts val="210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9pPr>
          </a:lstStyle>
          <a:p>
            <a:endParaRPr/>
          </a:p>
        </p:txBody>
      </p:sp>
      <p:sp>
        <p:nvSpPr>
          <p:cNvPr id="17" name="Google Shape;17;p2"/>
          <p:cNvSpPr txBox="1">
            <a:spLocks noGrp="1"/>
          </p:cNvSpPr>
          <p:nvPr>
            <p:ph type="body" idx="2"/>
          </p:nvPr>
        </p:nvSpPr>
        <p:spPr>
          <a:xfrm>
            <a:off x="2140800" y="3734400"/>
            <a:ext cx="7838341" cy="1219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marR="0" lvl="0" indent="-228600" algn="ctr">
              <a:lnSpc>
                <a:spcPct val="233291"/>
              </a:lnSpc>
              <a:spcBef>
                <a:spcPts val="400"/>
              </a:spcBef>
              <a:spcAft>
                <a:spcPts val="0"/>
              </a:spcAft>
              <a:buClr>
                <a:srgbClr val="5EB130"/>
              </a:buClr>
              <a:buSzPts val="1824"/>
              <a:buFont typeface="Noto Sans Symbols"/>
              <a:buNone/>
              <a:defRPr sz="2400" b="0" i="0" u="none" strike="noStrike" cap="none">
                <a:solidFill>
                  <a:schemeClr val="lt1"/>
                </a:solidFill>
                <a:latin typeface="Cabin"/>
                <a:ea typeface="Cabin"/>
                <a:cs typeface="Cabin"/>
                <a:sym typeface="Cabin"/>
              </a:defRPr>
            </a:lvl1pPr>
            <a:lvl2pPr marL="914400" marR="0" lvl="1" indent="-325119" algn="l">
              <a:lnSpc>
                <a:spcPct val="100000"/>
              </a:lnSpc>
              <a:spcBef>
                <a:spcPts val="2100"/>
              </a:spcBef>
              <a:spcAft>
                <a:spcPts val="0"/>
              </a:spcAft>
              <a:buClr>
                <a:srgbClr val="5EB130"/>
              </a:buClr>
              <a:buSzPts val="1520"/>
              <a:buFont typeface="Noto Sans Symbols"/>
              <a:buChar char="▪"/>
              <a:defRPr sz="2000" b="0" i="0" u="none" strike="noStrike" cap="non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marL="1371600" marR="0" lvl="2" indent="-325119" algn="l">
              <a:lnSpc>
                <a:spcPct val="100000"/>
              </a:lnSpc>
              <a:spcBef>
                <a:spcPts val="2100"/>
              </a:spcBef>
              <a:spcAft>
                <a:spcPts val="0"/>
              </a:spcAft>
              <a:buClr>
                <a:srgbClr val="5EB130"/>
              </a:buClr>
              <a:buSzPts val="1520"/>
              <a:buFont typeface="Noto Sans Symbols"/>
              <a:buChar char="▪"/>
              <a:defRPr sz="2000" b="0" i="0" u="none" strike="noStrike" cap="non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marL="1828800" marR="0" lvl="3" indent="-325119" algn="l">
              <a:lnSpc>
                <a:spcPct val="100000"/>
              </a:lnSpc>
              <a:spcBef>
                <a:spcPts val="2100"/>
              </a:spcBef>
              <a:spcAft>
                <a:spcPts val="0"/>
              </a:spcAft>
              <a:buClr>
                <a:srgbClr val="5EB130"/>
              </a:buClr>
              <a:buSzPts val="1520"/>
              <a:buFont typeface="Noto Sans Symbols"/>
              <a:buChar char="▪"/>
              <a:defRPr sz="2000" b="0" i="0" u="none" strike="noStrike" cap="non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marL="2286000" marR="0" lvl="4" indent="-383032" algn="l">
              <a:lnSpc>
                <a:spcPct val="108312"/>
              </a:lnSpc>
              <a:spcBef>
                <a:spcPts val="2100"/>
              </a:spcBef>
              <a:spcAft>
                <a:spcPts val="0"/>
              </a:spcAft>
              <a:buClr>
                <a:schemeClr val="lt2"/>
              </a:buClr>
              <a:buSzPts val="2432"/>
              <a:buFont typeface="Cabin"/>
              <a:buAutoNum type="arabicPeriod"/>
              <a:defRPr sz="3200" b="0" i="0" u="none" strike="noStrike" cap="none">
                <a:solidFill>
                  <a:schemeClr val="lt2"/>
                </a:solidFill>
                <a:latin typeface="Cabin"/>
                <a:ea typeface="Cabin"/>
                <a:cs typeface="Cabin"/>
                <a:sym typeface="Cabin"/>
              </a:defRPr>
            </a:lvl5pPr>
            <a:lvl6pPr marL="2743200" marR="0" lvl="5" indent="-400050" algn="l">
              <a:lnSpc>
                <a:spcPct val="90000"/>
              </a:lnSpc>
              <a:spcBef>
                <a:spcPts val="2100"/>
              </a:spcBef>
              <a:spcAft>
                <a:spcPts val="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6pPr>
            <a:lvl7pPr marL="3200400" marR="0" lvl="6" indent="-400050" algn="l">
              <a:lnSpc>
                <a:spcPct val="90000"/>
              </a:lnSpc>
              <a:spcBef>
                <a:spcPts val="2100"/>
              </a:spcBef>
              <a:spcAft>
                <a:spcPts val="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7pPr>
            <a:lvl8pPr marL="3657600" marR="0" lvl="7" indent="-400050" algn="l">
              <a:lnSpc>
                <a:spcPct val="90000"/>
              </a:lnSpc>
              <a:spcBef>
                <a:spcPts val="2100"/>
              </a:spcBef>
              <a:spcAft>
                <a:spcPts val="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8pPr>
            <a:lvl9pPr marL="4114800" marR="0" lvl="8" indent="-400050" algn="l">
              <a:lnSpc>
                <a:spcPct val="90000"/>
              </a:lnSpc>
              <a:spcBef>
                <a:spcPts val="2100"/>
              </a:spcBef>
              <a:spcAft>
                <a:spcPts val="210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1" name="Google Shape;81;p13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2" name="Google Shape;82;p1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4" name="Google Shape;84;p1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4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7" name="Google Shape;87;p14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8" name="Google Shape;88;p1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9" name="Google Shape;89;p1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0" name="Google Shape;90;p1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full image">
  <p:cSld name="full image">
    <p:spTree>
      <p:nvGrpSpPr>
        <p:cNvPr id="1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3"/>
          <p:cNvSpPr>
            <a:spLocks noGrp="1"/>
          </p:cNvSpPr>
          <p:nvPr>
            <p:ph type="pic" idx="2"/>
          </p:nvPr>
        </p:nvSpPr>
        <p:spPr>
          <a:xfrm>
            <a:off x="0" y="120868"/>
            <a:ext cx="12191875" cy="686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5EB130"/>
              </a:buClr>
              <a:buSzPts val="1824"/>
              <a:buFont typeface="Noto Sans Symbols"/>
              <a:buChar char="▪"/>
              <a:defRPr sz="2400" b="0" i="0" u="none" strike="noStrike" cap="none">
                <a:solidFill>
                  <a:schemeClr val="dk2"/>
                </a:solidFill>
                <a:latin typeface="Arial" panose="020B0604020202020204" pitchFamily="34" charset="0"/>
                <a:ea typeface="Arial" panose="020B0604020202020204" pitchFamily="34" charset="0"/>
                <a:cs typeface="Arial" panose="020B0604020202020204" pitchFamily="34" charset="0"/>
                <a:sym typeface="Questrial"/>
              </a:defRPr>
            </a:lvl1pPr>
            <a:lvl2pPr marR="0" lvl="1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5EB130"/>
              </a:buClr>
              <a:buSzPts val="1520"/>
              <a:buFont typeface="Noto Sans Symbols"/>
              <a:buChar char="▪"/>
              <a:defRPr sz="2000" b="0" i="0" u="none" strike="noStrike" cap="none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marR="0" lvl="2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5EB130"/>
              </a:buClr>
              <a:buSzPts val="1520"/>
              <a:buFont typeface="Noto Sans Symbols"/>
              <a:buChar char="▪"/>
              <a:defRPr sz="2000" b="0" i="0" u="none" strike="noStrike" cap="none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marR="0" lvl="3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5EB130"/>
              </a:buClr>
              <a:buSzPts val="1520"/>
              <a:buFont typeface="Noto Sans Symbols"/>
              <a:buChar char="▪"/>
              <a:defRPr sz="2000" b="0" i="0" u="none" strike="noStrike" cap="none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marR="0" lvl="4" algn="l" rtl="0">
              <a:lnSpc>
                <a:spcPct val="108312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32"/>
              <a:buFont typeface="Cabin"/>
              <a:buAutoNum type="arabicPeriod"/>
              <a:defRPr sz="32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5pPr>
            <a:lvl6pPr marR="0" lvl="5" algn="l" rtl="0">
              <a:lnSpc>
                <a:spcPct val="90000"/>
              </a:lnSpc>
              <a:spcBef>
                <a:spcPts val="540"/>
              </a:spcBef>
              <a:spcAft>
                <a:spcPts val="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6pPr>
            <a:lvl7pPr marR="0" lvl="6" algn="l" rtl="0">
              <a:lnSpc>
                <a:spcPct val="90000"/>
              </a:lnSpc>
              <a:spcBef>
                <a:spcPts val="540"/>
              </a:spcBef>
              <a:spcAft>
                <a:spcPts val="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7pPr>
            <a:lvl8pPr marR="0" lvl="7" algn="l" rtl="0">
              <a:lnSpc>
                <a:spcPct val="90000"/>
              </a:lnSpc>
              <a:spcBef>
                <a:spcPts val="540"/>
              </a:spcBef>
              <a:spcAft>
                <a:spcPts val="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8pPr>
            <a:lvl9pPr marR="0" lvl="8" algn="l" rtl="0">
              <a:lnSpc>
                <a:spcPct val="90000"/>
              </a:lnSpc>
              <a:spcBef>
                <a:spcPts val="540"/>
              </a:spcBef>
              <a:spcAft>
                <a:spcPts val="0"/>
              </a:spcAft>
              <a:buClr>
                <a:schemeClr val="dk1"/>
              </a:buClr>
              <a:buSzPts val="2700"/>
              <a:buFont typeface="Arial"/>
              <a:buChar char="•"/>
              <a:defRPr sz="2700" b="0" i="0" u="none" strike="noStrike" cap="none">
                <a:solidFill>
                  <a:schemeClr val="dk1"/>
                </a:solidFill>
                <a:latin typeface="Cabin"/>
                <a:ea typeface="Cabin"/>
                <a:cs typeface="Cabin"/>
                <a:sym typeface="Cabin"/>
              </a:defRPr>
            </a:lvl9pPr>
          </a:lstStyle>
          <a:p>
            <a:endParaRPr dirty="0"/>
          </a:p>
        </p:txBody>
      </p:sp>
      <p:sp>
        <p:nvSpPr>
          <p:cNvPr id="20" name="Google Shape;20;p3"/>
          <p:cNvSpPr txBox="1">
            <a:spLocks noGrp="1"/>
          </p:cNvSpPr>
          <p:nvPr>
            <p:ph type="title"/>
          </p:nvPr>
        </p:nvSpPr>
        <p:spPr>
          <a:xfrm>
            <a:off x="824628" y="358342"/>
            <a:ext cx="10135740" cy="55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R="0" lvl="0" algn="l">
              <a:lnSpc>
                <a:spcPct val="106650"/>
              </a:lnSpc>
              <a:spcBef>
                <a:spcPts val="0"/>
              </a:spcBef>
              <a:spcAft>
                <a:spcPts val="0"/>
              </a:spcAft>
              <a:buClr>
                <a:srgbClr val="303333"/>
              </a:buClr>
              <a:buSzPts val="4000"/>
              <a:buFont typeface="Arial"/>
              <a:buNone/>
              <a:defRPr sz="4000" b="1" i="0" u="none" strike="noStrike" cap="none">
                <a:solidFill>
                  <a:srgbClr val="303333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700"/>
              <a:buNone/>
              <a:defRPr sz="1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700"/>
              <a:buNone/>
              <a:defRPr sz="1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700"/>
              <a:buNone/>
              <a:defRPr sz="1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700"/>
              <a:buNone/>
              <a:defRPr sz="1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700"/>
              <a:buNone/>
              <a:defRPr sz="1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700"/>
              <a:buNone/>
              <a:defRPr sz="1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700"/>
              <a:buNone/>
              <a:defRPr sz="1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700"/>
              <a:buNone/>
              <a:defRPr sz="1800"/>
            </a:lvl9pPr>
          </a:lstStyle>
          <a:p>
            <a:endParaRPr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083D4C29-1314-FB40-A64F-9E1D27AC98DC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10851039" y="6084464"/>
            <a:ext cx="1092200" cy="533400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4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4" name="Google Shape;24;p4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25" name="Google Shape;25;p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5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0" name="Google Shape;30;p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1" name="Google Shape;31;p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3" name="Google Shape;33;p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6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6" name="Google Shape;36;p6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7" name="Google Shape;37;p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7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3" name="Google Shape;43;p7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4" name="Google Shape;44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5" name="Google Shape;45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6" name="Google Shape;46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8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8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50" name="Google Shape;50;p8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51" name="Google Shape;51;p8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52" name="Google Shape;52;p8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53" name="Google Shape;53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4" name="Google Shape;54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5" name="Google Shape;55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1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1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68" name="Google Shape;68;p11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9" name="Google Shape;69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1" name="Google Shape;71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2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4" name="Google Shape;74;p12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5" name="Google Shape;75;p12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76" name="Google Shape;76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7" name="Google Shape;77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1" name="Google Shape;11;p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2" name="Google Shape;12;p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3" name="Google Shape;13;p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4" name="Google Shape;14;p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7" r:id="rId8"/>
    <p:sldLayoutId id="2147483658" r:id="rId9"/>
    <p:sldLayoutId id="2147483659" r:id="rId10"/>
    <p:sldLayoutId id="2147483660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microbit.org/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creativecommons.org/licenses/by-sa/4.0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15"/>
          <p:cNvSpPr/>
          <p:nvPr/>
        </p:nvSpPr>
        <p:spPr>
          <a:xfrm>
            <a:off x="528830" y="2787849"/>
            <a:ext cx="11134337" cy="34778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0"/>
              <a:buFont typeface="Arial"/>
              <a:buNone/>
            </a:pPr>
            <a:r>
              <a:rPr lang="en-GB" sz="8000" b="1" dirty="0">
                <a:solidFill>
                  <a:schemeClr val="lt1"/>
                </a:solidFill>
                <a:latin typeface="+mj-lt"/>
                <a:sym typeface="Questrial"/>
              </a:rPr>
              <a:t>Energy awareness</a:t>
            </a:r>
            <a:endParaRPr sz="1400" b="1" i="0" u="none" strike="noStrike" cap="none" dirty="0">
              <a:solidFill>
                <a:srgbClr val="000000"/>
              </a:solidFill>
              <a:latin typeface="+mj-lt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0"/>
              <a:buFont typeface="Arial"/>
              <a:buNone/>
            </a:pPr>
            <a:r>
              <a:rPr lang="en-US" sz="6000" u="none" strike="noStrike" cap="none" dirty="0">
                <a:solidFill>
                  <a:schemeClr val="lt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Lesson 6</a:t>
            </a:r>
            <a:r>
              <a:rPr lang="en-US" sz="6000" dirty="0">
                <a:solidFill>
                  <a:schemeClr val="lt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 – presentations</a:t>
            </a:r>
            <a:endParaRPr sz="4400" b="0" i="0" u="none" strike="noStrike" cap="none" dirty="0">
              <a:solidFill>
                <a:schemeClr val="lt1"/>
              </a:solidFill>
              <a:latin typeface="+mj-lt"/>
              <a:ea typeface="Calibri"/>
              <a:cs typeface="Calibri"/>
              <a:sym typeface="Calibri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400"/>
              <a:buFont typeface="Arial"/>
              <a:buNone/>
            </a:pPr>
            <a:endParaRPr sz="4400" b="0" i="0" u="none" strike="noStrike" cap="none" dirty="0">
              <a:solidFill>
                <a:schemeClr val="lt1"/>
              </a:solidFill>
              <a:latin typeface="+mj-lt"/>
              <a:ea typeface="Calibri"/>
              <a:cs typeface="Calibri"/>
              <a:sym typeface="Calibri"/>
            </a:endParaRP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94ADCF12-2B02-8141-981A-91DEA15BFEB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902064" y="1084414"/>
            <a:ext cx="2387871" cy="1133227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6"/>
          <p:cNvSpPr/>
          <p:nvPr/>
        </p:nvSpPr>
        <p:spPr>
          <a:xfrm>
            <a:off x="1012888" y="367400"/>
            <a:ext cx="10677300" cy="501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66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rPr lang="en-US" sz="4000" u="none" strike="noStrike" cap="none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Learning objectives</a:t>
            </a:r>
            <a:endParaRPr sz="3200" u="none" strike="noStrike" cap="none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200"/>
              <a:buFont typeface="Arial"/>
              <a:buNone/>
            </a:pPr>
            <a:endParaRPr sz="2800" u="none" strike="noStrike" cap="none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800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Demonstrate an understanding of factors affecting the reliability of data collection.</a:t>
            </a: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800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Show how data can be </a:t>
            </a:r>
            <a:r>
              <a:rPr lang="en-US" sz="2800" dirty="0" err="1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analysed</a:t>
            </a:r>
            <a:r>
              <a:rPr lang="en-US" sz="2800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 to drive decisions to encourage </a:t>
            </a:r>
            <a:r>
              <a:rPr lang="en-US" sz="2800" dirty="0" err="1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behaviour</a:t>
            </a:r>
            <a:r>
              <a:rPr lang="en-US" sz="2800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 change.</a:t>
            </a: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800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Explain how problems were approached and the skills used.</a:t>
            </a: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800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Present complex information in a way that's appropriate to the audience.</a:t>
            </a: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8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6"/>
          <p:cNvSpPr/>
          <p:nvPr/>
        </p:nvSpPr>
        <p:spPr>
          <a:xfrm>
            <a:off x="1012888" y="367400"/>
            <a:ext cx="10677300" cy="501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66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rPr lang="en-GB" sz="4000" u="none" strike="noStrike" cap="none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What we have learned</a:t>
            </a:r>
            <a:endParaRPr sz="3200" u="none" strike="noStrike" cap="none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200"/>
              <a:buFont typeface="Arial"/>
              <a:buNone/>
            </a:pPr>
            <a:endParaRPr sz="2800" u="none" strike="noStrike" cap="none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dirty="0"/>
              <a:t>Global Goal 13 on climate action and why it's relevant to our energy use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dirty="0"/>
              <a:t>Energy use at school and how data can be used to make decisions and drive change in behaviours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dirty="0"/>
              <a:t>How to plan the collection of good data and why this is important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dirty="0"/>
              <a:t>How to calculate energy use in kWh and cost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dirty="0"/>
              <a:t>Collecting and processing data and visualising it to make it easier to interpret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dirty="0"/>
              <a:t>Making suggestions for reducing energy use based on the information collected and how this can drive behaviour change, help people to save money and reduce our impact on climate change</a:t>
            </a:r>
            <a:endParaRPr lang="en-US" sz="24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4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4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</p:txBody>
      </p:sp>
    </p:spTree>
    <p:extLst>
      <p:ext uri="{BB962C8B-B14F-4D97-AF65-F5344CB8AC3E}">
        <p14:creationId xmlns:p14="http://schemas.microsoft.com/office/powerpoint/2010/main" val="144157515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6"/>
          <p:cNvSpPr/>
          <p:nvPr/>
        </p:nvSpPr>
        <p:spPr>
          <a:xfrm>
            <a:off x="1012888" y="367400"/>
            <a:ext cx="10677300" cy="501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66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rPr lang="en-GB" sz="4000" u="none" strike="noStrike" cap="none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Make a presentation about your findings</a:t>
            </a:r>
            <a:endParaRPr sz="2800" u="none" strike="noStrike" cap="none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400" dirty="0">
                <a:solidFill>
                  <a:schemeClr val="tx1"/>
                </a:solidFill>
                <a:ea typeface="Questrial"/>
                <a:cs typeface="Arial" panose="020B0604020202020204" pitchFamily="34" charset="0"/>
                <a:sym typeface="Questrial"/>
              </a:rPr>
              <a:t>how you used technology to collect good data</a:t>
            </a: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400" dirty="0">
                <a:solidFill>
                  <a:schemeClr val="tx1"/>
                </a:solidFill>
                <a:ea typeface="Questrial"/>
                <a:cs typeface="Arial" panose="020B0604020202020204" pitchFamily="34" charset="0"/>
                <a:sym typeface="Questrial"/>
              </a:rPr>
              <a:t>how you have used your computing knowledge, data handling, mathematics and science skills</a:t>
            </a: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400" dirty="0">
                <a:solidFill>
                  <a:schemeClr val="tx1"/>
                </a:solidFill>
                <a:ea typeface="Questrial"/>
                <a:cs typeface="Arial" panose="020B0604020202020204" pitchFamily="34" charset="0"/>
                <a:sym typeface="Questrial"/>
              </a:rPr>
              <a:t>how you made inferences about </a:t>
            </a:r>
            <a:r>
              <a:rPr lang="en-US" sz="2400" dirty="0" err="1">
                <a:solidFill>
                  <a:schemeClr val="tx1"/>
                </a:solidFill>
                <a:ea typeface="Questrial"/>
                <a:cs typeface="Arial" panose="020B0604020202020204" pitchFamily="34" charset="0"/>
                <a:sym typeface="Questrial"/>
              </a:rPr>
              <a:t>behaviour</a:t>
            </a:r>
            <a:r>
              <a:rPr lang="en-US" sz="2400" dirty="0">
                <a:solidFill>
                  <a:schemeClr val="tx1"/>
                </a:solidFill>
                <a:ea typeface="Questrial"/>
                <a:cs typeface="Arial" panose="020B0604020202020204" pitchFamily="34" charset="0"/>
                <a:sym typeface="Questrial"/>
              </a:rPr>
              <a:t> from that data</a:t>
            </a: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400" dirty="0">
                <a:solidFill>
                  <a:schemeClr val="tx1"/>
                </a:solidFill>
                <a:ea typeface="Questrial"/>
                <a:cs typeface="Arial" panose="020B0604020202020204" pitchFamily="34" charset="0"/>
                <a:sym typeface="Questrial"/>
              </a:rPr>
              <a:t>suggestions about changing </a:t>
            </a:r>
            <a:r>
              <a:rPr lang="en-US" sz="2400" dirty="0" err="1">
                <a:solidFill>
                  <a:schemeClr val="tx1"/>
                </a:solidFill>
                <a:ea typeface="Questrial"/>
                <a:cs typeface="Arial" panose="020B0604020202020204" pitchFamily="34" charset="0"/>
                <a:sym typeface="Questrial"/>
              </a:rPr>
              <a:t>behaviour</a:t>
            </a:r>
            <a:endParaRPr lang="en-US" sz="2400" dirty="0">
              <a:solidFill>
                <a:schemeClr val="tx1"/>
              </a:solidFill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400" dirty="0">
                <a:solidFill>
                  <a:schemeClr val="tx1"/>
                </a:solidFill>
                <a:ea typeface="Questrial"/>
                <a:cs typeface="Arial" panose="020B0604020202020204" pitchFamily="34" charset="0"/>
                <a:sym typeface="Questrial"/>
              </a:rPr>
              <a:t>how much energy and money could be saved by changing </a:t>
            </a:r>
            <a:r>
              <a:rPr lang="en-US" sz="2400" dirty="0" err="1">
                <a:solidFill>
                  <a:schemeClr val="tx1"/>
                </a:solidFill>
                <a:ea typeface="Questrial"/>
                <a:cs typeface="Arial" panose="020B0604020202020204" pitchFamily="34" charset="0"/>
                <a:sym typeface="Questrial"/>
              </a:rPr>
              <a:t>behaviour</a:t>
            </a:r>
            <a:r>
              <a:rPr lang="en-US" sz="2400" dirty="0">
                <a:solidFill>
                  <a:schemeClr val="tx1"/>
                </a:solidFill>
                <a:ea typeface="Questrial"/>
                <a:cs typeface="Arial" panose="020B0604020202020204" pitchFamily="34" charset="0"/>
                <a:sym typeface="Questrial"/>
              </a:rPr>
              <a:t>, changing lighting types or energy providers</a:t>
            </a: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400" dirty="0">
                <a:solidFill>
                  <a:schemeClr val="tx1"/>
                </a:solidFill>
                <a:ea typeface="Questrial"/>
                <a:cs typeface="Arial" panose="020B0604020202020204" pitchFamily="34" charset="0"/>
                <a:sym typeface="Questrial"/>
              </a:rPr>
              <a:t>what impact this could have on climate change</a:t>
            </a: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4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400" b="1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Remember your audience</a:t>
            </a: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r>
              <a:rPr lang="en-US" sz="2400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If making slides, keep words on screen short and rehearse the </a:t>
            </a:r>
            <a:r>
              <a:rPr lang="en-US" sz="2400" b="1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spoken</a:t>
            </a:r>
            <a:r>
              <a:rPr lang="en-US" sz="2400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 part of your presentation</a:t>
            </a: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8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8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8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8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8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</p:txBody>
      </p:sp>
    </p:spTree>
    <p:extLst>
      <p:ext uri="{BB962C8B-B14F-4D97-AF65-F5344CB8AC3E}">
        <p14:creationId xmlns:p14="http://schemas.microsoft.com/office/powerpoint/2010/main" val="6036415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6"/>
          <p:cNvSpPr/>
          <p:nvPr/>
        </p:nvSpPr>
        <p:spPr>
          <a:xfrm>
            <a:off x="1012888" y="367400"/>
            <a:ext cx="10677300" cy="501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66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rPr lang="en-GB" sz="4000" u="none" strike="noStrike" cap="none" dirty="0">
                <a:solidFill>
                  <a:schemeClr val="tx1"/>
                </a:solidFill>
                <a:latin typeface="+mj-lt"/>
                <a:ea typeface="Questrial"/>
                <a:cs typeface="Arial" panose="020B0604020202020204" pitchFamily="34" charset="0"/>
                <a:sym typeface="Questrial"/>
              </a:rPr>
              <a:t>Assessment criteria</a:t>
            </a:r>
            <a:endParaRPr sz="3200" u="none" strike="noStrike" cap="none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200"/>
              <a:buFont typeface="Arial"/>
              <a:buNone/>
            </a:pPr>
            <a:endParaRPr sz="2800" u="none" strike="noStrike" cap="none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GB" sz="2800" dirty="0"/>
              <a:t>Did the presentation reflect the skills gained in this unit?</a:t>
            </a:r>
            <a:br>
              <a:rPr lang="en-GB" sz="2800" dirty="0"/>
            </a:br>
            <a:endParaRPr lang="en-GB" sz="2800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GB" sz="2800" dirty="0"/>
              <a:t>Did it communicate numerical data findings clearly and give appropriate suggestions for behaviour change?</a:t>
            </a:r>
            <a:br>
              <a:rPr lang="en-GB" sz="2800" dirty="0"/>
            </a:br>
            <a:endParaRPr lang="en-GB" sz="2800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GB" sz="2800" dirty="0"/>
              <a:t>Was it appropriate to its audience?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endParaRPr lang="en-GB" sz="2800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GB" sz="2800" dirty="0"/>
              <a:t>Was the presentation delivered effectively? 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endParaRPr lang="en-GB" sz="2800" dirty="0"/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8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8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8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8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  <a:p>
            <a:pPr marL="457200" lvl="0" indent="-431800">
              <a:lnSpc>
                <a:spcPct val="115000"/>
              </a:lnSpc>
              <a:buClr>
                <a:srgbClr val="505555"/>
              </a:buClr>
              <a:buSzPts val="3200"/>
              <a:buFont typeface="Questrial"/>
              <a:buChar char="●"/>
            </a:pPr>
            <a:endParaRPr lang="en-US" sz="2800" dirty="0">
              <a:solidFill>
                <a:schemeClr val="tx1"/>
              </a:solidFill>
              <a:latin typeface="+mj-lt"/>
              <a:ea typeface="Questrial"/>
              <a:cs typeface="Arial" panose="020B0604020202020204" pitchFamily="34" charset="0"/>
              <a:sym typeface="Questrial"/>
            </a:endParaRPr>
          </a:p>
        </p:txBody>
      </p:sp>
    </p:spTree>
    <p:extLst>
      <p:ext uri="{BB962C8B-B14F-4D97-AF65-F5344CB8AC3E}">
        <p14:creationId xmlns:p14="http://schemas.microsoft.com/office/powerpoint/2010/main" val="4710714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p31"/>
          <p:cNvSpPr/>
          <p:nvPr/>
        </p:nvSpPr>
        <p:spPr>
          <a:xfrm>
            <a:off x="1012888" y="367400"/>
            <a:ext cx="10677300" cy="501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endParaRPr sz="3200" dirty="0">
              <a:solidFill>
                <a:srgbClr val="505555"/>
              </a:solidFill>
              <a:latin typeface="Arial" panose="020B0604020202020204" pitchFamily="34" charset="0"/>
              <a:ea typeface="Questrial"/>
              <a:cs typeface="Arial" panose="020B0604020202020204" pitchFamily="34" charset="0"/>
              <a:sym typeface="Questrial"/>
            </a:endParaRPr>
          </a:p>
          <a:p>
            <a:pPr>
              <a:lnSpc>
                <a:spcPct val="106650"/>
              </a:lnSpc>
              <a:buSzPts val="1100"/>
            </a:pPr>
            <a:r>
              <a:rPr lang="en-GB" sz="4000" b="1" dirty="0">
                <a:solidFill>
                  <a:schemeClr val="dk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Licensing information</a:t>
            </a:r>
          </a:p>
          <a:p>
            <a:endParaRPr lang="en-GB" sz="3200" dirty="0">
              <a:solidFill>
                <a:srgbClr val="505555"/>
              </a:solidFill>
              <a:latin typeface="Arial" panose="020B0604020202020204" pitchFamily="34" charset="0"/>
              <a:ea typeface="Questrial"/>
              <a:cs typeface="Arial" panose="020B0604020202020204" pitchFamily="34" charset="0"/>
              <a:sym typeface="Questrial"/>
            </a:endParaRPr>
          </a:p>
          <a:p>
            <a:r>
              <a:rPr lang="en-GB" sz="2000" b="1" dirty="0">
                <a:latin typeface="Arial" panose="020B0604020202020204" pitchFamily="34" charset="0"/>
                <a:cs typeface="Arial" panose="020B0604020202020204" pitchFamily="34" charset="0"/>
              </a:rPr>
              <a:t>Published by the Micro:bit Educational Foundation </a:t>
            </a:r>
            <a:r>
              <a:rPr lang="en-GB" sz="2000" b="1" u="sng" dirty="0">
                <a:latin typeface="Arial" panose="020B0604020202020204" pitchFamily="34" charset="0"/>
                <a:cs typeface="Arial" panose="020B0604020202020204" pitchFamily="34" charset="0"/>
                <a:hlinkClick r:id="rId3"/>
              </a:rPr>
              <a:t>microbit.org</a:t>
            </a:r>
            <a:endParaRPr lang="en-GB" sz="2000" b="1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br>
              <a:rPr lang="en-GB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2000" b="1" dirty="0">
                <a:latin typeface="Arial" panose="020B0604020202020204" pitchFamily="34" charset="0"/>
                <a:cs typeface="Arial" panose="020B0604020202020204" pitchFamily="34" charset="0"/>
              </a:rPr>
              <a:t>Licence</a:t>
            </a:r>
            <a:r>
              <a:rPr lang="en-GB" sz="2000" dirty="0">
                <a:latin typeface="Arial" panose="020B0604020202020204" pitchFamily="34" charset="0"/>
                <a:cs typeface="Arial" panose="020B0604020202020204" pitchFamily="34" charset="0"/>
              </a:rPr>
              <a:t>: Attribution-</a:t>
            </a:r>
            <a:r>
              <a:rPr lang="en-GB" sz="2000" dirty="0" err="1">
                <a:latin typeface="Arial" panose="020B0604020202020204" pitchFamily="34" charset="0"/>
                <a:cs typeface="Arial" panose="020B0604020202020204" pitchFamily="34" charset="0"/>
              </a:rPr>
              <a:t>ShareAlike</a:t>
            </a:r>
            <a:r>
              <a:rPr lang="en-GB" sz="2000" dirty="0">
                <a:latin typeface="Arial" panose="020B0604020202020204" pitchFamily="34" charset="0"/>
                <a:cs typeface="Arial" panose="020B0604020202020204" pitchFamily="34" charset="0"/>
              </a:rPr>
              <a:t> 4.0 International </a:t>
            </a:r>
            <a:r>
              <a:rPr lang="en-GB" sz="2000" u="sng" dirty="0">
                <a:latin typeface="Arial" panose="020B0604020202020204" pitchFamily="34" charset="0"/>
                <a:cs typeface="Arial" panose="020B0604020202020204" pitchFamily="34" charset="0"/>
                <a:hlinkClick r:id="rId4"/>
              </a:rPr>
              <a:t>(CC BY-SA 4.0)</a:t>
            </a:r>
            <a:endParaRPr lang="en-GB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110245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379</TotalTime>
  <Words>318</Words>
  <Application>Microsoft Macintosh PowerPoint</Application>
  <PresentationFormat>Widescreen</PresentationFormat>
  <Paragraphs>50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2" baseType="lpstr">
      <vt:lpstr>Arial</vt:lpstr>
      <vt:lpstr>Cabin</vt:lpstr>
      <vt:lpstr>Calibri</vt:lpstr>
      <vt:lpstr>Noto Sans Symbols</vt:lpstr>
      <vt:lpstr>Questrial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Giles Booth</cp:lastModifiedBy>
  <cp:revision>48</cp:revision>
  <dcterms:modified xsi:type="dcterms:W3CDTF">2021-03-03T19:03:46Z</dcterms:modified>
</cp:coreProperties>
</file>