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0"/>
  </p:notesMasterIdLst>
  <p:sldIdLst>
    <p:sldId id="256" r:id="rId2"/>
    <p:sldId id="257" r:id="rId3"/>
    <p:sldId id="278" r:id="rId4"/>
    <p:sldId id="280" r:id="rId5"/>
    <p:sldId id="279" r:id="rId6"/>
    <p:sldId id="281" r:id="rId7"/>
    <p:sldId id="282" r:id="rId8"/>
    <p:sldId id="277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8030-3F2C-484A-B40E-17ACCCEAF240}">
  <a:tblStyle styleId="{11758030-3F2C-484A-B40E-17ACCCEAF24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/>
    <p:restoredTop sz="94649"/>
  </p:normalViewPr>
  <p:slideViewPr>
    <p:cSldViewPr snapToGrid="0" snapToObjects="1">
      <p:cViewPr varScale="1">
        <p:scale>
          <a:sx n="91" d="100"/>
          <a:sy n="91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7425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9688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1702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3166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22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20868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D4C29-1314-FB40-A64F-9E1D27AC9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1039" y="6084464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28830" y="2787849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dirty="0">
                <a:solidFill>
                  <a:schemeClr val="lt1"/>
                </a:solidFill>
                <a:latin typeface="+mj-lt"/>
                <a:sym typeface="Questrial"/>
              </a:rPr>
              <a:t>Energy awareness</a:t>
            </a: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u="none" strike="noStrike" cap="none" dirty="0">
                <a:solidFill>
                  <a:schemeClr val="lt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Lesson 4</a:t>
            </a: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– data processing</a:t>
            </a: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ADCF12-2B02-8141-981A-91DEA15BF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064" y="1084414"/>
            <a:ext cx="2387871" cy="113322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Learning objectives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Collate and process numerical data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Present numerical data in visual form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Analyse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data and make inferences from it about energy use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Use these inferences to make proposals to modify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behaviour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to save energy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4884329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Collate data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Share what data we have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Record it in a table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Make charts to make it easier to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visualise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the data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5E54AD58-16D3-2146-9076-802F20CC61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1892" y="1276369"/>
            <a:ext cx="5157014" cy="470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54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0662ABD3-60D5-7744-9E41-E575C04930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79" t="-4308" r="-1295" b="-5930"/>
          <a:stretch/>
        </p:blipFill>
        <p:spPr>
          <a:xfrm>
            <a:off x="-232259" y="1024322"/>
            <a:ext cx="12424260" cy="49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282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4884329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Analyse data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Do some locations use more electric light that others?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Can you spot any patterns?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Any unusual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behaviour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?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5E54AD58-16D3-2146-9076-802F20CC61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14"/>
          <a:stretch/>
        </p:blipFill>
        <p:spPr>
          <a:xfrm>
            <a:off x="5897217" y="1473700"/>
            <a:ext cx="5764693" cy="421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704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9880399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Propose solutions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Using the data we have gathered, and the ways you have visualized and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analysed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it, can you suggest solutions to reduce energy use?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How can we modify people’s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behaviour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?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How can data help us do this?</a:t>
            </a:r>
          </a:p>
        </p:txBody>
      </p:sp>
    </p:spTree>
    <p:extLst>
      <p:ext uri="{BB962C8B-B14F-4D97-AF65-F5344CB8AC3E}">
        <p14:creationId xmlns:p14="http://schemas.microsoft.com/office/powerpoint/2010/main" val="1984031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Recap learning objectives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Collate and process numerical data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Present numerical data in visual form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Analyse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data and make inferences from it about energy use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Use these inferences to make proposals to modify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behaviour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to save energy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663318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24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195</Words>
  <Application>Microsoft Macintosh PowerPoint</Application>
  <PresentationFormat>Widescreen</PresentationFormat>
  <Paragraphs>43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39</cp:revision>
  <dcterms:modified xsi:type="dcterms:W3CDTF">2021-03-03T18:52:10Z</dcterms:modified>
</cp:coreProperties>
</file>