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eee87964d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5eee87964d_0_4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5eee87964d_0_4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eee87964d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5eee87964d_0_5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5eee87964d_0_5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eee87964d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5eee87964d_0_6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5eee87964d_0_6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eee87964d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5eee87964d_0_6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5eee87964d_0_6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7734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eee8796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eee87964d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Examples of devices: fitbit, garmin, galaxy fit-e, moov now, etc.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Examples of data recorded - steps taken, flights of stairs climbed, heart rate, distance walked, time spent doing sport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Devices may have an impact on people’s health by make them aware of how little exercise they have done that day and encouraging them to do more and/or challenging people to meet daily goals e.g. 10 000 steps.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4" name="Google Shape;114;g5eee87964d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eee87964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eee87964d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5eee87964d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eee87964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eee87964d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eee87964d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eee87964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5eee87964d_0_2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5eee87964d_0_2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eee87964d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5eee87964d_0_3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5eee87964d_0_3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eee87964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5eee87964d_0_3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5eee87964d_0_3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EB5374-2A10-484E-851F-137BD117C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eVFDrchss0o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Getting active 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</a:t>
            </a:r>
            <a:r>
              <a:rPr lang="en-GB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3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A8C007-BDEF-F34E-851E-0324AA31C33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/>
          <p:nvPr/>
        </p:nvSpPr>
        <p:spPr>
          <a:xfrm>
            <a:off x="1012896" y="367400"/>
            <a:ext cx="7049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actions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used is called step.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is used as a trigger to display an image of a trophy.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happens when the value of the variable is 100.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66" name="Google Shape;16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7875" y="1805762"/>
            <a:ext cx="3030050" cy="324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/>
          <p:nvPr/>
        </p:nvSpPr>
        <p:spPr>
          <a:xfrm>
            <a:off x="599243" y="367400"/>
            <a:ext cx="5845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 a step counter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3200" dirty="0">
              <a:solidFill>
                <a:schemeClr val="dk1"/>
              </a:solidFill>
              <a:highlight>
                <a:srgbClr val="505555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blocks to write a program that uses a micro:bit as a step 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analysis of the parts of the program you have just completed will help you to structure the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3" name="Google Shape;173;p25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4443" y="1757575"/>
            <a:ext cx="5624705" cy="362672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DEFA9CE-907A-B146-9B63-578790105275}"/>
              </a:ext>
            </a:extLst>
          </p:cNvPr>
          <p:cNvSpPr/>
          <p:nvPr/>
        </p:nvSpPr>
        <p:spPr>
          <a:xfrm>
            <a:off x="6444443" y="5637312"/>
            <a:ext cx="43620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https://makecode.microbit.org/#pub:_eVFDrchss0od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the micro:bit as a step counter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Now that you have programmed a micro:bit to be a step-counter, think about the other improvements you would make so it can compete with other step-counters.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Consider: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Design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Comfort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Power source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the uses of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algorithm for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program the BBC micro:bit as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Example thinking map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0000"/>
              </a:solidFill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92" name="Google Shape;19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013731" y="200350"/>
            <a:ext cx="4675650" cy="780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Example class algorithm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0000"/>
              </a:solidFill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99" name="Google Shape;19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438" y="1622875"/>
            <a:ext cx="4632225" cy="473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826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the uses of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algorithm for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program the BBC micro:bit as a step-counter.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many steps?</a:t>
            </a: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devices are commonly used by people to track their physical activity?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What types of </a:t>
            </a: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data do these devices record?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might these devices have a positive impact on people’s health?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Counting steps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do activity trackers count the number of steps a person does daily?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variables be used when counting steps?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actions do activity trackers carry out when counting the steps a person takes daily? Record these in a thinking map.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ideas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actions do activity trackers carry out when counting steps?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variables be used in these actions?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Identify the order the actions on your thinking map will be carried out.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represent the actions on the class thinking map in an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actions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 each part of the program on your sheet, think about: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name of the variable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the variable is used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the variable is used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5" name="Google Shape;1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825" y="4732650"/>
            <a:ext cx="2447925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5629" y="4770750"/>
            <a:ext cx="2707121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6629" y="4685025"/>
            <a:ext cx="3019883" cy="19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0391" y="3665849"/>
            <a:ext cx="2075100" cy="22233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/>
          <p:nvPr/>
        </p:nvSpPr>
        <p:spPr>
          <a:xfrm>
            <a:off x="1012896" y="367400"/>
            <a:ext cx="7049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actions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used is called step.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is increased by 1.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happens every time your micro:bit is shaken.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6311" y="1938737"/>
            <a:ext cx="3908125" cy="298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1012896" y="367400"/>
            <a:ext cx="7049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actions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used is called step.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is set to 0.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happens every time button A is pressed.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6200" y="2035775"/>
            <a:ext cx="4175525" cy="278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/>
          <p:nvPr/>
        </p:nvSpPr>
        <p:spPr>
          <a:xfrm>
            <a:off x="1012896" y="367400"/>
            <a:ext cx="7049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Identifying actions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variable used is called step.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value of the variable is displayed.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happens every time button B is pressed.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5058" y="1894775"/>
            <a:ext cx="4386942" cy="281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574</Words>
  <Application>Microsoft Macintosh PowerPoint</Application>
  <PresentationFormat>Widescreen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2019-10-28T15:52:48Z</dcterms:modified>
</cp:coreProperties>
</file>