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0801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7af3b75c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57af3b75cc_0_3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57af3b75cc_0_3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7af3b75cc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57af3b75cc_0_4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57af3b75cc_0_4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7af3b75cc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57af3b75cc_0_4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57af3b75cc_0_4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7af3b75cc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7af3b75cc_0_5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7af3b75cc_0_5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1955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7af3b75cc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7af3b75cc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57af3b75cc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7af3b75c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g57af3b75c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Play slide full-screen to show animation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57af3b75c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b1c38d7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4b1c38d76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An algorithm for washing your hands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Patterns: all boxes are connected with arrows; start and stop boxes are oval; action boxes are rectangular; instructions start with a verb in the imperative form; simple word used at beginning and end of program.</a:t>
            </a:r>
            <a:endParaRPr/>
          </a:p>
        </p:txBody>
      </p:sp>
      <p:sp>
        <p:nvSpPr>
          <p:cNvPr id="143" name="Google Shape;143;g4b1c38d76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7af3b742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57af3b742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57af3b742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7af3b75c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57af3b75cc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57af3b75cc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758335-6712-4D49-99D5-E54FB8C6C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Ekrez99KjAbV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edito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Volcano animations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5C61B6-D895-F24A-BAF6-DA13DFC54E0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Repetition in algorithms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Identify on your flowchart algorithm which instructions need to be repeated.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use an arrow to show which instructions will be repeated?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can we show how many times the instructions will be repeated?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Repetition in programs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Update your program to include the repetition you have added to your algorithm.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repetition block can be found in the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loops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menu. Tinker with your program to find out how which block it is and how it is used.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 Reviewing repetition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block tells the computer to repeat the instructions?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is this blocked used?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do you change the number of times the instructions are repeated?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9CBA833-09B4-B949-8006-F98BF3CD01C6}"/>
              </a:ext>
            </a:extLst>
          </p:cNvPr>
          <p:cNvSpPr/>
          <p:nvPr/>
        </p:nvSpPr>
        <p:spPr>
          <a:xfrm>
            <a:off x="1118786" y="6182823"/>
            <a:ext cx="43348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https://makecode.microbit.org/#pub:_Ekrez99KjAbV</a:t>
            </a:r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and use the concept of repetition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construct algorithms in the form of flowcharts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based on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64749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the use of repetition.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simple flowchart algorithms using repetition.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write programs based on algorithms using repetition.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117" name="Google Shape;117;p17"/>
          <p:cNvGrpSpPr/>
          <p:nvPr/>
        </p:nvGrpSpPr>
        <p:grpSpPr>
          <a:xfrm>
            <a:off x="1414400" y="1807800"/>
            <a:ext cx="1647825" cy="3993750"/>
            <a:chOff x="1414400" y="1807800"/>
            <a:chExt cx="1647825" cy="3993750"/>
          </a:xfrm>
        </p:grpSpPr>
        <p:pic>
          <p:nvPicPr>
            <p:cNvPr id="118" name="Google Shape;118;p17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p17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0" name="Google Shape;120;p17"/>
          <p:cNvGrpSpPr/>
          <p:nvPr/>
        </p:nvGrpSpPr>
        <p:grpSpPr>
          <a:xfrm>
            <a:off x="4091525" y="1807800"/>
            <a:ext cx="1647825" cy="3993750"/>
            <a:chOff x="1414400" y="1807800"/>
            <a:chExt cx="1647825" cy="3993750"/>
          </a:xfrm>
        </p:grpSpPr>
        <p:pic>
          <p:nvPicPr>
            <p:cNvPr id="121" name="Google Shape;121;p17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Google Shape;122;p17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3" name="Google Shape;123;p17"/>
          <p:cNvGrpSpPr/>
          <p:nvPr/>
        </p:nvGrpSpPr>
        <p:grpSpPr>
          <a:xfrm>
            <a:off x="6768675" y="1807800"/>
            <a:ext cx="1647825" cy="3993750"/>
            <a:chOff x="1414400" y="1807800"/>
            <a:chExt cx="1647825" cy="3993750"/>
          </a:xfrm>
        </p:grpSpPr>
        <p:pic>
          <p:nvPicPr>
            <p:cNvPr id="124" name="Google Shape;124;p17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" name="Google Shape;125;p17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6" name="Google Shape;126;p17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1807800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7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4270450"/>
            <a:ext cx="1647825" cy="15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LEDs dance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previously used the </a:t>
            </a:r>
            <a:r>
              <a:rPr lang="en-US" sz="3200" i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LED Planner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help program a micro:bit?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used abstraction when planning and creating images?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the steps of your dance sequence be represented on the </a:t>
            </a:r>
            <a:r>
              <a:rPr lang="en-US" sz="3200" i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LED Planner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LEDs dance</a:t>
            </a:r>
            <a:b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</a:br>
            <a:b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an image to represent each step of your dance sequence.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Cut out each image.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Arrange the images in the correct sequence.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FD719C-8C08-434D-808A-82C7BE0BD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313" y="367400"/>
            <a:ext cx="3474875" cy="28292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/>
          <p:nvPr/>
        </p:nvSpPr>
        <p:spPr>
          <a:xfrm>
            <a:off x="4924150" y="152000"/>
            <a:ext cx="2256000" cy="6267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/>
          <p:cNvSpPr txBox="1"/>
          <p:nvPr/>
        </p:nvSpPr>
        <p:spPr>
          <a:xfrm>
            <a:off x="5183650" y="106400"/>
            <a:ext cx="17370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start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7" name="Google Shape;147;p20"/>
          <p:cNvSpPr/>
          <p:nvPr/>
        </p:nvSpPr>
        <p:spPr>
          <a:xfrm>
            <a:off x="2703700" y="1276425"/>
            <a:ext cx="66969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0"/>
          <p:cNvSpPr/>
          <p:nvPr/>
        </p:nvSpPr>
        <p:spPr>
          <a:xfrm>
            <a:off x="2703700" y="3371075"/>
            <a:ext cx="66969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0"/>
          <p:cNvSpPr/>
          <p:nvPr/>
        </p:nvSpPr>
        <p:spPr>
          <a:xfrm>
            <a:off x="2698300" y="4368875"/>
            <a:ext cx="66969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0"/>
          <p:cNvSpPr/>
          <p:nvPr/>
        </p:nvSpPr>
        <p:spPr>
          <a:xfrm>
            <a:off x="4924150" y="6224150"/>
            <a:ext cx="2256000" cy="6267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0"/>
          <p:cNvSpPr txBox="1"/>
          <p:nvPr/>
        </p:nvSpPr>
        <p:spPr>
          <a:xfrm>
            <a:off x="2653300" y="1200225"/>
            <a:ext cx="6939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Fill sink half full with warm water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5183650" y="6178550"/>
            <a:ext cx="17370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Questrial"/>
                <a:cs typeface="Arial" panose="020B0604020202020204" pitchFamily="34" charset="0"/>
                <a:sym typeface="Questrial"/>
              </a:rPr>
              <a:t>stop</a:t>
            </a:r>
            <a:endParaRPr sz="3200" dirty="0"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</p:txBody>
      </p:sp>
      <p:sp>
        <p:nvSpPr>
          <p:cNvPr id="153" name="Google Shape;153;p20"/>
          <p:cNvSpPr/>
          <p:nvPr/>
        </p:nvSpPr>
        <p:spPr>
          <a:xfrm>
            <a:off x="2703700" y="2339650"/>
            <a:ext cx="66969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0"/>
          <p:cNvSpPr txBox="1"/>
          <p:nvPr/>
        </p:nvSpPr>
        <p:spPr>
          <a:xfrm>
            <a:off x="2653300" y="2263450"/>
            <a:ext cx="6939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Put soap on hands and rub together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5" name="Google Shape;155;p20"/>
          <p:cNvSpPr txBox="1"/>
          <p:nvPr/>
        </p:nvSpPr>
        <p:spPr>
          <a:xfrm>
            <a:off x="2577100" y="4352850"/>
            <a:ext cx="6939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Empty water from sink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6" name="Google Shape;156;p20"/>
          <p:cNvSpPr txBox="1"/>
          <p:nvPr/>
        </p:nvSpPr>
        <p:spPr>
          <a:xfrm>
            <a:off x="2577100" y="3294875"/>
            <a:ext cx="6939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Place hands in warm water and rub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57" name="Google Shape;157;p20"/>
          <p:cNvSpPr/>
          <p:nvPr/>
        </p:nvSpPr>
        <p:spPr>
          <a:xfrm>
            <a:off x="2703700" y="5334613"/>
            <a:ext cx="6696900" cy="5655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0"/>
          <p:cNvSpPr txBox="1"/>
          <p:nvPr/>
        </p:nvSpPr>
        <p:spPr>
          <a:xfrm>
            <a:off x="2703700" y="5290475"/>
            <a:ext cx="6939300" cy="5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1044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  <a:ea typeface="Questrial"/>
                <a:cs typeface="Questrial"/>
                <a:sym typeface="Questrial"/>
              </a:rPr>
              <a:t>Dry hands on a towel</a:t>
            </a:r>
            <a:endParaRPr sz="3200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59" name="Google Shape;159;p20"/>
          <p:cNvCxnSpPr/>
          <p:nvPr/>
        </p:nvCxnSpPr>
        <p:spPr>
          <a:xfrm>
            <a:off x="6122950" y="1841925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0" name="Google Shape;160;p20"/>
          <p:cNvCxnSpPr/>
          <p:nvPr/>
        </p:nvCxnSpPr>
        <p:spPr>
          <a:xfrm>
            <a:off x="6118482" y="285655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1" name="Google Shape;161;p20"/>
          <p:cNvCxnSpPr/>
          <p:nvPr/>
        </p:nvCxnSpPr>
        <p:spPr>
          <a:xfrm>
            <a:off x="6096000" y="3865763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2" name="Google Shape;162;p20"/>
          <p:cNvCxnSpPr/>
          <p:nvPr/>
        </p:nvCxnSpPr>
        <p:spPr>
          <a:xfrm>
            <a:off x="6096000" y="483150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3" name="Google Shape;163;p20"/>
          <p:cNvCxnSpPr/>
          <p:nvPr/>
        </p:nvCxnSpPr>
        <p:spPr>
          <a:xfrm>
            <a:off x="6134650" y="70760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4" name="Google Shape;164;p20"/>
          <p:cNvCxnSpPr/>
          <p:nvPr/>
        </p:nvCxnSpPr>
        <p:spPr>
          <a:xfrm>
            <a:off x="6096000" y="5726450"/>
            <a:ext cx="0" cy="497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/>
          <p:nvPr/>
        </p:nvSpPr>
        <p:spPr>
          <a:xfrm>
            <a:off x="784288" y="-898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Flowchart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you find any patterns in the flowchart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are the boxes connected?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shapes are the boxes?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type of words are used?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create a flowchart algorithm to help program our dance animations on micro:bit.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combine our images into a flowchart algorithm?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animation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a program using the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MakeCode editor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based on your flowchart algorithm.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Test and debug your program as you go.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you make any changes to your program, show these on your algorithm too.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Exploring repetition 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Repetition allows us to tell the computer to repeat a set of instructions several times instead of writing the instructions out again.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use repetition to improve our animation?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496</Words>
  <Application>Microsoft Macintosh PowerPoint</Application>
  <PresentationFormat>Widescreen</PresentationFormat>
  <Paragraphs>115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LED planner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2019-10-24T16:41:14Z</dcterms:modified>
</cp:coreProperties>
</file>